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088" autoAdjust="0"/>
    <p:restoredTop sz="94660"/>
  </p:normalViewPr>
  <p:slideViewPr>
    <p:cSldViewPr snapToGrid="0">
      <p:cViewPr varScale="1">
        <p:scale>
          <a:sx n="94" d="100"/>
          <a:sy n="94" d="100"/>
        </p:scale>
        <p:origin x="120"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2/4/2026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err="1"/>
              <a:t>Марвин</a:t>
            </a:r>
            <a:r>
              <a:rPr lang="ru-RU" b="1" dirty="0"/>
              <a:t> Ли Минский</a:t>
            </a:r>
            <a:r>
              <a:rPr lang="ru-RU" dirty="0"/>
              <a:t> </a:t>
            </a:r>
            <a:endParaRPr lang="ru-RU" dirty="0"/>
          </a:p>
        </p:txBody>
      </p:sp>
    </p:spTree>
    <p:extLst>
      <p:ext uri="{BB962C8B-B14F-4D97-AF65-F5344CB8AC3E}">
        <p14:creationId xmlns:p14="http://schemas.microsoft.com/office/powerpoint/2010/main" val="1962004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109" y="149629"/>
            <a:ext cx="9800503" cy="1755371"/>
          </a:xfrm>
        </p:spPr>
        <p:txBody>
          <a:bodyPr/>
          <a:lstStyle/>
          <a:p>
            <a:r>
              <a:rPr lang="ru-RU" dirty="0" smtClean="0"/>
              <a:t>Биография </a:t>
            </a:r>
            <a:endParaRPr lang="ru-RU" dirty="0"/>
          </a:p>
        </p:txBody>
      </p:sp>
      <p:sp>
        <p:nvSpPr>
          <p:cNvPr id="4" name="Объект 3"/>
          <p:cNvSpPr>
            <a:spLocks noGrp="1"/>
          </p:cNvSpPr>
          <p:nvPr>
            <p:ph idx="1"/>
          </p:nvPr>
        </p:nvSpPr>
        <p:spPr>
          <a:xfrm>
            <a:off x="594139" y="1637261"/>
            <a:ext cx="4788333" cy="4953000"/>
          </a:xfrm>
        </p:spPr>
        <p:txBody>
          <a:bodyPr>
            <a:normAutofit/>
          </a:bodyPr>
          <a:lstStyle/>
          <a:p>
            <a:r>
              <a:rPr lang="ru-RU" b="1" dirty="0" err="1"/>
              <a:t>Марвин</a:t>
            </a:r>
            <a:r>
              <a:rPr lang="ru-RU" b="1" dirty="0"/>
              <a:t> Ли Минский</a:t>
            </a:r>
            <a:r>
              <a:rPr lang="ru-RU" dirty="0"/>
              <a:t> </a:t>
            </a:r>
            <a:r>
              <a:rPr lang="ru-RU" dirty="0" smtClean="0"/>
              <a:t>( </a:t>
            </a:r>
            <a:r>
              <a:rPr lang="ru-RU" dirty="0"/>
              <a:t>9 августа 1927 — 24 января 2016) — </a:t>
            </a:r>
            <a:r>
              <a:rPr lang="ru-RU" b="1" dirty="0"/>
              <a:t>американский учёный в области искусственного интеллекта</a:t>
            </a:r>
            <a:r>
              <a:rPr lang="ru-RU" dirty="0"/>
              <a:t>, </a:t>
            </a:r>
            <a:r>
              <a:rPr lang="ru-RU" dirty="0" err="1"/>
              <a:t>сооснователь</a:t>
            </a:r>
            <a:r>
              <a:rPr lang="ru-RU" dirty="0"/>
              <a:t> Лаборатории искусственного интеллекта в Массачусетском технологическом институте. </a:t>
            </a:r>
            <a:endParaRPr lang="ru-RU" dirty="0" smtClean="0"/>
          </a:p>
          <a:p>
            <a:r>
              <a:rPr lang="ru-RU" dirty="0"/>
              <a:t>Служил в американских военно-морских вооружённых </a:t>
            </a:r>
            <a:r>
              <a:rPr lang="ru-RU" dirty="0" smtClean="0"/>
              <a:t>силах</a:t>
            </a:r>
          </a:p>
          <a:p>
            <a:r>
              <a:rPr lang="ru-RU" dirty="0"/>
              <a:t>Защитил диссертации в </a:t>
            </a:r>
            <a:r>
              <a:rPr lang="ru-RU" dirty="0" smtClean="0"/>
              <a:t>Гарвардском </a:t>
            </a:r>
            <a:r>
              <a:rPr lang="ru-RU" dirty="0"/>
              <a:t>и Принстонском </a:t>
            </a:r>
            <a:r>
              <a:rPr lang="ru-RU" dirty="0" smtClean="0"/>
              <a:t>университетах</a:t>
            </a:r>
          </a:p>
          <a:p>
            <a:pPr marL="0" indent="0">
              <a:buNone/>
            </a:pPr>
            <a:endParaRPr lang="ru-RU" dirty="0"/>
          </a:p>
        </p:txBody>
      </p:sp>
      <p:sp>
        <p:nvSpPr>
          <p:cNvPr id="6" name="Объект 2"/>
          <p:cNvSpPr txBox="1">
            <a:spLocks/>
          </p:cNvSpPr>
          <p:nvPr/>
        </p:nvSpPr>
        <p:spPr>
          <a:xfrm flipH="1">
            <a:off x="1182428" y="63248679"/>
            <a:ext cx="3611756" cy="5522513"/>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ru-RU" b="1" smtClean="0"/>
              <a:t>Марвин Ли Минский</a:t>
            </a:r>
            <a:r>
              <a:rPr lang="ru-RU" smtClean="0"/>
              <a:t> ( 9 августа 1927 — 24 января 2016) — </a:t>
            </a:r>
            <a:r>
              <a:rPr lang="ru-RU" b="1" smtClean="0"/>
              <a:t>американский учёный в области искусственного интеллекта</a:t>
            </a:r>
            <a:r>
              <a:rPr lang="ru-RU" smtClean="0"/>
              <a:t>, сооснователь Лаборатории искусственного интеллекта в Массачусетском технологическом институте. </a:t>
            </a:r>
          </a:p>
          <a:p>
            <a:r>
              <a:rPr lang="ru-RU" smtClean="0"/>
              <a:t>Служил в американских военно-морских вооружённых силах </a:t>
            </a:r>
          </a:p>
          <a:p>
            <a:r>
              <a:rPr lang="ru-RU" smtClean="0"/>
              <a:t>Защитил диссертации в Гарвардском и Принстонском университетах</a:t>
            </a:r>
          </a:p>
          <a:p>
            <a:r>
              <a:rPr lang="ru-RU" smtClean="0"/>
              <a:t>Вместе с Сеймуром Папертом создал первую «черепашку» на языке Logo</a:t>
            </a:r>
            <a:endParaRPr lang="ru-RU" dirty="0"/>
          </a:p>
        </p:txBody>
      </p:sp>
      <p:pic>
        <p:nvPicPr>
          <p:cNvPr id="1028" name="Picture 4" descr="https://avatars.mds.yandex.net/get-entity_search/1593714/794336435/S600xU_2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9360" y="415636"/>
            <a:ext cx="4879281" cy="5906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011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Чем занимался </a:t>
            </a:r>
            <a:endParaRPr lang="ru-RU" dirty="0"/>
          </a:p>
        </p:txBody>
      </p:sp>
      <p:sp>
        <p:nvSpPr>
          <p:cNvPr id="3" name="Объект 2"/>
          <p:cNvSpPr>
            <a:spLocks noGrp="1"/>
          </p:cNvSpPr>
          <p:nvPr>
            <p:ph idx="1"/>
          </p:nvPr>
        </p:nvSpPr>
        <p:spPr>
          <a:xfrm>
            <a:off x="1463040" y="1569269"/>
            <a:ext cx="6654800" cy="4876800"/>
          </a:xfrm>
        </p:spPr>
        <p:txBody>
          <a:bodyPr>
            <a:normAutofit/>
          </a:bodyPr>
          <a:lstStyle/>
          <a:p>
            <a:r>
              <a:rPr lang="ru-RU" b="1" dirty="0"/>
              <a:t>В 1959 году</a:t>
            </a:r>
            <a:r>
              <a:rPr lang="ru-RU" dirty="0"/>
              <a:t> вместе с Джоном Маккарти основал в Массачусетском технологическом институте лабораторию информатики и искусственного интеллекта. </a:t>
            </a:r>
            <a:endParaRPr lang="ru-RU" dirty="0" smtClean="0"/>
          </a:p>
          <a:p>
            <a:r>
              <a:rPr lang="ru-RU" dirty="0"/>
              <a:t>Вместе с Сеймуром </a:t>
            </a:r>
            <a:r>
              <a:rPr lang="ru-RU" dirty="0" err="1"/>
              <a:t>Папертом</a:t>
            </a:r>
            <a:r>
              <a:rPr lang="ru-RU" dirty="0"/>
              <a:t> создал первую «черепашку» на языке </a:t>
            </a:r>
            <a:r>
              <a:rPr lang="ru-RU" dirty="0" err="1" smtClean="0"/>
              <a:t>Logo</a:t>
            </a:r>
            <a:endParaRPr lang="ru-RU" dirty="0" smtClean="0"/>
          </a:p>
          <a:p>
            <a:r>
              <a:rPr lang="ru-RU" dirty="0"/>
              <a:t>В 1951 году сконструировал первую обучающуюся машину со случайно связанной </a:t>
            </a:r>
            <a:r>
              <a:rPr lang="ru-RU" dirty="0" err="1"/>
              <a:t>нейросетью</a:t>
            </a:r>
            <a:r>
              <a:rPr lang="ru-RU" dirty="0"/>
              <a:t> — SNARC</a:t>
            </a:r>
            <a:r>
              <a:rPr lang="ru-RU" dirty="0" smtClean="0"/>
              <a:t>.</a:t>
            </a:r>
          </a:p>
          <a:p>
            <a:r>
              <a:rPr lang="ru-RU" dirty="0"/>
              <a:t>Написал книгу «Персептроны» (с Сеймуром </a:t>
            </a:r>
            <a:r>
              <a:rPr lang="ru-RU" dirty="0" err="1"/>
              <a:t>Папертом</a:t>
            </a:r>
            <a:r>
              <a:rPr lang="ru-RU" dirty="0"/>
              <a:t>), ставшую фундаментальной работой для последующих разработок в области искусственных нейронных сетей. </a:t>
            </a:r>
            <a:endParaRPr lang="ru-RU" dirty="0" smtClean="0"/>
          </a:p>
          <a:p>
            <a:endParaRPr lang="ru-RU" dirty="0"/>
          </a:p>
        </p:txBody>
      </p:sp>
      <p:sp>
        <p:nvSpPr>
          <p:cNvPr id="4" name="AutoShape 2" descr="Picture background"/>
          <p:cNvSpPr>
            <a:spLocks noChangeAspect="1" noChangeArrowheads="1"/>
          </p:cNvSpPr>
          <p:nvPr/>
        </p:nvSpPr>
        <p:spPr bwMode="auto">
          <a:xfrm>
            <a:off x="155574" y="-144463"/>
            <a:ext cx="5076825" cy="507684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82" name="Picture 10" descr="Pictur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34" y="1147691"/>
            <a:ext cx="3221569" cy="4836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188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Достижения </a:t>
            </a:r>
            <a:endParaRPr lang="ru-RU" dirty="0"/>
          </a:p>
        </p:txBody>
      </p:sp>
      <p:sp>
        <p:nvSpPr>
          <p:cNvPr id="3" name="Объект 2"/>
          <p:cNvSpPr>
            <a:spLocks noGrp="1"/>
          </p:cNvSpPr>
          <p:nvPr>
            <p:ph idx="1"/>
          </p:nvPr>
        </p:nvSpPr>
        <p:spPr>
          <a:xfrm>
            <a:off x="706582" y="1579418"/>
            <a:ext cx="6101542" cy="4887884"/>
          </a:xfrm>
        </p:spPr>
        <p:txBody>
          <a:bodyPr>
            <a:normAutofit/>
          </a:bodyPr>
          <a:lstStyle/>
          <a:p>
            <a:r>
              <a:rPr lang="ru-RU" dirty="0" smtClean="0"/>
              <a:t>Лауреат </a:t>
            </a:r>
            <a:r>
              <a:rPr lang="ru-RU" dirty="0"/>
              <a:t>премии Тьюринга 1969 года, премии Японии 1990 года, премии «за научные достижения» Международной конференции по искусственному интеллекту 1991 года, медали «Пионер компьютерной техники» 1995 года, медали института Бенджамина Франклина 2001 года</a:t>
            </a:r>
            <a:r>
              <a:rPr lang="ru-RU" dirty="0" smtClean="0"/>
              <a:t>.</a:t>
            </a:r>
            <a:r>
              <a:rPr lang="ru-RU" dirty="0"/>
              <a:t> </a:t>
            </a:r>
            <a:endParaRPr lang="ru-RU" dirty="0" smtClean="0"/>
          </a:p>
          <a:p>
            <a:r>
              <a:rPr lang="ru-RU" dirty="0"/>
              <a:t>Обладатель патентов на головной графический дисплей </a:t>
            </a:r>
            <a:r>
              <a:rPr lang="ru-RU" dirty="0" smtClean="0"/>
              <a:t> </a:t>
            </a:r>
            <a:r>
              <a:rPr lang="ru-RU" dirty="0"/>
              <a:t>и конфокальный сканирующий </a:t>
            </a:r>
            <a:r>
              <a:rPr lang="ru-RU" dirty="0" smtClean="0"/>
              <a:t>микроскоп</a:t>
            </a:r>
          </a:p>
          <a:p>
            <a:r>
              <a:rPr lang="ru-RU" dirty="0"/>
              <a:t>Являлся консультантом фильма «Космическая одиссея 2001 года» и упоминается в сценарии фильма и книге</a:t>
            </a:r>
            <a:endParaRPr lang="ru-RU" dirty="0"/>
          </a:p>
        </p:txBody>
      </p:sp>
      <p:pic>
        <p:nvPicPr>
          <p:cNvPr id="2050" name="Picture 2" descr="Pictur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6220" y="624110"/>
            <a:ext cx="4408392" cy="5640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9156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Pictur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80" y="0"/>
            <a:ext cx="1227328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275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33</TotalTime>
  <Words>83</Words>
  <Application>Microsoft Office PowerPoint</Application>
  <PresentationFormat>Широкоэкранный</PresentationFormat>
  <Paragraphs>18</Paragraphs>
  <Slides>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vt:i4>
      </vt:variant>
    </vt:vector>
  </HeadingPairs>
  <TitlesOfParts>
    <vt:vector size="9" baseType="lpstr">
      <vt:lpstr>Arial</vt:lpstr>
      <vt:lpstr>Century Gothic</vt:lpstr>
      <vt:lpstr>Wingdings 3</vt:lpstr>
      <vt:lpstr>Легкий дым</vt:lpstr>
      <vt:lpstr>Марвин Ли Минский </vt:lpstr>
      <vt:lpstr>Биография </vt:lpstr>
      <vt:lpstr>Чем занимался </vt:lpstr>
      <vt:lpstr>Достижения </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Марвин Ли Минский</dc:title>
  <dc:creator>USER</dc:creator>
  <cp:lastModifiedBy>USER</cp:lastModifiedBy>
  <cp:revision>4</cp:revision>
  <dcterms:created xsi:type="dcterms:W3CDTF">2026-02-04T18:48:07Z</dcterms:created>
  <dcterms:modified xsi:type="dcterms:W3CDTF">2026-02-04T19:22:00Z</dcterms:modified>
</cp:coreProperties>
</file>